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432" y="1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FEA62-4EC0-48C5-A686-9AE93A5E8283}" type="datetimeFigureOut">
              <a:rPr lang="en-US" smtClean="0"/>
              <a:t>4/11/2013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688B3B-29FB-48F7-BBD9-591A4324601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atzif scheme together.tif"/>
          <p:cNvPicPr>
            <a:picLocks noChangeAspect="1"/>
          </p:cNvPicPr>
          <p:nvPr/>
        </p:nvPicPr>
        <p:blipFill>
          <a:blip r:embed="rId2" cstate="print"/>
          <a:srcRect l="43933"/>
          <a:stretch>
            <a:fillRect/>
          </a:stretch>
        </p:blipFill>
        <p:spPr>
          <a:xfrm>
            <a:off x="3429000" y="1447800"/>
            <a:ext cx="2007896" cy="4465320"/>
          </a:xfrm>
          <a:prstGeom prst="rect">
            <a:avLst/>
          </a:prstGeom>
        </p:spPr>
      </p:pic>
      <p:sp>
        <p:nvSpPr>
          <p:cNvPr id="5" name="Left Brace 4"/>
          <p:cNvSpPr/>
          <p:nvPr/>
        </p:nvSpPr>
        <p:spPr>
          <a:xfrm>
            <a:off x="3810000" y="1572768"/>
            <a:ext cx="228600" cy="256032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/>
          <p:cNvSpPr/>
          <p:nvPr/>
        </p:nvSpPr>
        <p:spPr>
          <a:xfrm>
            <a:off x="3810000" y="1981200"/>
            <a:ext cx="173736" cy="256032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352800" y="1600200"/>
            <a:ext cx="533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750 um</a:t>
            </a:r>
            <a:endParaRPr lang="en-US" sz="800" dirty="0"/>
          </a:p>
        </p:txBody>
      </p:sp>
      <p:sp>
        <p:nvSpPr>
          <p:cNvPr id="8" name="TextBox 7"/>
          <p:cNvSpPr txBox="1"/>
          <p:nvPr/>
        </p:nvSpPr>
        <p:spPr>
          <a:xfrm>
            <a:off x="3352800" y="1981200"/>
            <a:ext cx="533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750 um</a:t>
            </a:r>
            <a:endParaRPr lang="en-US" sz="800" dirty="0"/>
          </a:p>
        </p:txBody>
      </p:sp>
      <p:sp>
        <p:nvSpPr>
          <p:cNvPr id="9" name="Right Brace 8"/>
          <p:cNvSpPr/>
          <p:nvPr/>
        </p:nvSpPr>
        <p:spPr>
          <a:xfrm>
            <a:off x="5029200" y="1447800"/>
            <a:ext cx="762000" cy="990600"/>
          </a:xfrm>
          <a:prstGeom prst="rightBrace">
            <a:avLst>
              <a:gd name="adj1" fmla="val 7552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715000" y="1828800"/>
            <a:ext cx="609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2.75 mm</a:t>
            </a:r>
            <a:endParaRPr lang="en-US" sz="800" dirty="0"/>
          </a:p>
        </p:txBody>
      </p:sp>
      <p:sp>
        <p:nvSpPr>
          <p:cNvPr id="11" name="Left Brace 10"/>
          <p:cNvSpPr/>
          <p:nvPr/>
        </p:nvSpPr>
        <p:spPr>
          <a:xfrm rot="5400000">
            <a:off x="4265676" y="638556"/>
            <a:ext cx="411480" cy="1115568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267200" y="762000"/>
            <a:ext cx="533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3.1 mm</a:t>
            </a:r>
            <a:endParaRPr lang="en-US" sz="800" dirty="0"/>
          </a:p>
        </p:txBody>
      </p:sp>
      <p:sp>
        <p:nvSpPr>
          <p:cNvPr id="14" name="Right Brace 13"/>
          <p:cNvSpPr/>
          <p:nvPr/>
        </p:nvSpPr>
        <p:spPr>
          <a:xfrm>
            <a:off x="4986528" y="1676400"/>
            <a:ext cx="118872" cy="7620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/>
          <p:cNvSpPr/>
          <p:nvPr/>
        </p:nvSpPr>
        <p:spPr>
          <a:xfrm>
            <a:off x="4919472" y="2078736"/>
            <a:ext cx="109728" cy="54864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029200" y="1644134"/>
            <a:ext cx="4572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/>
              <a:t>280 um</a:t>
            </a:r>
            <a:endParaRPr lang="en-US" sz="600" dirty="0"/>
          </a:p>
        </p:txBody>
      </p:sp>
      <p:sp>
        <p:nvSpPr>
          <p:cNvPr id="17" name="TextBox 16"/>
          <p:cNvSpPr txBox="1"/>
          <p:nvPr/>
        </p:nvSpPr>
        <p:spPr>
          <a:xfrm>
            <a:off x="4953000" y="2025134"/>
            <a:ext cx="4572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/>
              <a:t>200 um</a:t>
            </a:r>
            <a:endParaRPr lang="en-US" sz="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12</Words>
  <Application>Microsoft Office PowerPoint</Application>
  <PresentationFormat>On-screen Show (4:3)</PresentationFormat>
  <Paragraphs>6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Amy</dc:creator>
  <cp:lastModifiedBy>Amy</cp:lastModifiedBy>
  <cp:revision>5</cp:revision>
  <dcterms:created xsi:type="dcterms:W3CDTF">2013-04-11T19:22:53Z</dcterms:created>
  <dcterms:modified xsi:type="dcterms:W3CDTF">2013-04-11T20:26:17Z</dcterms:modified>
</cp:coreProperties>
</file>

<file path=docProps/thumbnail.jpeg>
</file>